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B434A7-FBCB-4CC3-8931-301A023BE502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